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260258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юго-западный, 3-8 м/с. Температура воздуха ночью 9-11,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08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08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кратковременный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2022-04-06T08:42:42Z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