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FB8005"/>
    <a:srgbClr val="99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576" y="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30205084"/>
              </p:ext>
            </p:extLst>
          </p:nvPr>
        </p:nvGraphicFramePr>
        <p:xfrm>
          <a:off x="307975" y="2588895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№96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8395" y="2158368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7, ночью 8 апреля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789040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6 апреля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15410528"/>
              </p:ext>
            </p:extLst>
          </p:nvPr>
        </p:nvGraphicFramePr>
        <p:xfrm>
          <a:off x="4987165" y="4292464"/>
          <a:ext cx="4691064" cy="22260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622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872940" y="106016"/>
            <a:ext cx="490447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7 апреля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6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7 апреля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северо-восточный, восточный 7-12 м/с. Температура воздуха ночью 1-3,  днем 11-13 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 апреля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7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8 апреля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северо-западный 5-10 м/с. Температура воздуха ночью 1-3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88395" y="3279835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Димитрова, 212 и Степана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Рамзина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6-ой микрорайон Амангельды-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Темиртауская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3-а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85708"/>
            <a:ext cx="4298660" cy="1715579"/>
            <a:chOff x="523874" y="4016711"/>
            <a:chExt cx="4298660" cy="188163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51267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58720" y="629216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13054</TotalTime>
  <Words>592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2087</cp:revision>
  <cp:lastPrinted>2021-07-01T03:56:27Z</cp:lastPrinted>
  <dcterms:created xsi:type="dcterms:W3CDTF">2018-03-27T06:03:00Z</dcterms:created>
  <dcterms:modified xsi:type="dcterms:W3CDTF">2022-04-06T08:45:02Z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