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11108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апреля,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 по 21 ч. 07 апреля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Днем небольшой дождь. Ветер юго-западный, западный 9-14, днем порывы 15-20 м/с. Температура воздуха ночью около 3-5 мороза, днем 7-9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07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08 апреля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Осадки (дождь, снег). Ветер западный, северо-западный 9-14,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0-2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12954</TotalTime>
  <Words>608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2232</cp:revision>
  <cp:lastPrinted>2021-07-01T03:56:27Z</cp:lastPrinted>
  <dcterms:created xsi:type="dcterms:W3CDTF">2018-03-27T06:03:00Z</dcterms:created>
  <dcterms:modified xsi:type="dcterms:W3CDTF">2022-04-06T08:32:49Z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