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192254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7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6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7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Бұлт сейіледі, түнде жаңбыр жауады. Желдің бағыты оңтүстік-шығыстан батысқа ауысады, күші 3-8 м/с. Ауа температурасы түнде 3-5, күндіз 12-14 градус жылы болады.</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8</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7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8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жауын-шашынсыз, тұман түседі. Желдің бағыты батыстан оңтүстік-шығысқа ауысады, күші 0-5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0 градус шамасында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277767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549</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13008</TotalTime>
  <Words>553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2021-07-01T07:38:07Z</cp:lastPrinted>
  <dcterms:created xsi:type="dcterms:W3CDTF">2018-03-27T06:03:00Z</dcterms:created>
  <dcterms:modified xsi:type="dcterms:W3CDTF">2022-04-06T08:05:35Z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