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1945160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6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51592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апреля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07 апреля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дождь. Ветер северо-восточный 5-10 м/с. Температура воздуха ночью 5-7°, днем 12-14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07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08 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Ветер северо-западный 3-8 м/с. Температура воздуха  ночью 3-5°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14367</TotalTime>
  <Words>584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2114</cp:revision>
  <cp:lastPrinted>2021-07-01T03:56:27Z</cp:lastPrinted>
  <dcterms:created xsi:type="dcterms:W3CDTF">2018-03-27T06:03:00Z</dcterms:created>
  <dcterms:modified xsi:type="dcterms:W3CDTF">2022-04-06T08:41:15Z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