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484842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07</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06 </a:t>
            </a:r>
            <a:r>
              <a:rPr lang="kk-KZ" altLang="ru-RU" sz="1200" b="1" dirty="0">
                <a:latin typeface="Times New Roman" panose="02020603050405020304" pitchFamily="18" charset="0"/>
                <a:cs typeface="Times New Roman" panose="02020603050405020304" pitchFamily="18" charset="0"/>
              </a:rPr>
              <a:t>сәуір сағ. 21-ден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974467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07, 08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13494</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2022-04-06T08:15:58Z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