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420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м/с. Температура воздуха ночью 1-3,  днем 11-13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2022-04-06T08:13:46Z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