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23542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07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юго-западный, южный 9-14, днем порывы 15-20 м/с. Температура воздуха ночью 0-2 мороза, днем 7-9 тепла.</a:t>
            </a:r>
          </a:p>
          <a:p>
            <a:pPr lvl="0" algn="ctr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07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08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 9-14 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6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82014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апреля, ночью 08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13212</TotalTime>
  <Words>584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2124</cp:revision>
  <cp:lastPrinted>2021-07-01T03:56:27Z</cp:lastPrinted>
  <dcterms:created xsi:type="dcterms:W3CDTF">2018-03-27T06:03:00Z</dcterms:created>
  <dcterms:modified xsi:type="dcterms:W3CDTF">2022-04-06T08:16:29Z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