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0310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7968388"/>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06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оңтүстік-батыстан оңтүстік-шығысқа ауысып соғады, күші 9-14 м/с. Ауа температурасы түнде 1 градус аяз-1 градус жылы, күндіз 10-12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07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06</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2021-07-01T03:56:27Z</cp:lastPrinted>
  <dcterms:created xsi:type="dcterms:W3CDTF">2018-03-27T06:03:00Z</dcterms:created>
  <dcterms:modified xsi:type="dcterms:W3CDTF">2022-04-05T08:42:56Z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