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7252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5-10 м/с. Температура воздуха ночью 2-4, днем 10-12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07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м/с. Температура воздуха ночью 1-3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2021-11-30T05:55:24Z</cp:lastPrinted>
  <dcterms:created xsi:type="dcterms:W3CDTF">2018-03-27T06:03:00Z</dcterms:created>
  <dcterms:modified xsi:type="dcterms:W3CDTF">2022-04-05T08:34:16Z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