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4413429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№95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5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34056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05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ночью 5-7, днем 28-30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На 07 апрель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07 апреля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2-7 м/с. Температура воздуха 7-9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537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2140</cp:revision>
  <cp:lastPrinted>2021-07-01T03:56:27Z</cp:lastPrinted>
  <dcterms:created xsi:type="dcterms:W3CDTF">2018-03-27T06:03:00Z</dcterms:created>
  <dcterms:modified xsi:type="dcterms:W3CDTF">2022-04-05T08:39:17Z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