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303483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05901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2022-04-05T08:24:49Z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