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0337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875595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13129</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2022-04-05T08:40:49Z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