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715451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496959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06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05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06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8-13 м/с. Ауа температурасы түнде 12-14 градус,  күндіз 28-30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07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06 сәуірден 09 сағ. 07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Оңтүстік-батыстан жел соғады, күші 8-13 м/с. Ауа температурасы 14-16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06, 07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2203</cp:revision>
  <cp:lastPrinted>2021-07-01T03:56:27Z</cp:lastPrinted>
  <dcterms:created xsi:type="dcterms:W3CDTF">2018-03-27T06:03:00Z</dcterms:created>
  <dcterms:modified xsi:type="dcterms:W3CDTF">2022-04-05T08:44:02Z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