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815954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6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5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6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Оңтүстік-шығыстан жел соғады, күші 5-10 м/с. Ауа температурасы түнде 0 градус шамасында, күндіз 10-12 градус жылы болады.</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7</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6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7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Бұлтты, кей уақыттарда аздаған жаңбыр жауады. Оңтүстік-шығыстан жел соғады, күші 5-10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0 градус шамасында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302737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13007</TotalTime>
  <Words>549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2021-07-01T07:38:07Z</cp:lastPrinted>
  <dcterms:created xsi:type="dcterms:W3CDTF">2018-03-27T06:03:00Z</dcterms:created>
  <dcterms:modified xsi:type="dcterms:W3CDTF">2022-04-05T08:18:42Z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