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358660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апреля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9106063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апреля</a:t>
            </a: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апреля 2022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06 апреля 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Переменная облачность, без осадков. Ветер юго-западный 8-13 м/с. Температура воздуха ночью 12-14, днем 28-30 тепла. </a:t>
            </a: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06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07 апреля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без осадков.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Ветер юго-западный 8-13 м/с. Температура воздуха 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14-16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12795</TotalTime>
  <Words>613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2119</cp:revision>
  <cp:lastPrinted>2021-07-01T03:56:27Z</cp:lastPrinted>
  <dcterms:created xsi:type="dcterms:W3CDTF">2018-03-27T06:03:00Z</dcterms:created>
  <dcterms:modified xsi:type="dcterms:W3CDTF">2022-04-05T08:44:33Z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