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68809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юго-восточный с переходом на северо- восточный 7-12 м/с. Температура воздуха ночью 12-14, днем 28-30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07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юго-западный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2022-01-19T06:52:39Z</cp:lastPrinted>
  <dcterms:created xsi:type="dcterms:W3CDTF">2018-03-27T06:03:00Z</dcterms:created>
  <dcterms:modified xsi:type="dcterms:W3CDTF">2022-04-05T08:40:22Z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