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5095322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апреля,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625670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апреля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апреля по 21 ч. 06 апреля 2022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 Без осадков. Ветер юго-западный, западный 9-14, порывы 15-20 м/с. Температура воздуха ночью около 0 градусов, днем 5-7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апреля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06 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07 апреля 2022 г.</a:t>
            </a: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 Без осадков. Ветер западный, северо-западный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2-4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12954</TotalTime>
  <Words>600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2230</cp:revision>
  <cp:lastPrinted>2021-07-01T03:56:27Z</cp:lastPrinted>
  <dcterms:created xsi:type="dcterms:W3CDTF">2018-03-27T06:03:00Z</dcterms:created>
  <dcterms:modified xsi:type="dcterms:W3CDTF">2022-04-05T08:35:51Z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