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A8422"/>
    <a:srgbClr val="F2902E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576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67002293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3852" y="391432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5 апреля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6078749"/>
              </p:ext>
            </p:extLst>
          </p:nvPr>
        </p:nvGraphicFramePr>
        <p:xfrm>
          <a:off x="5025122" y="4416195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2396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49" y="70882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апреля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05 апреля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юго-восточный 3-8 м/с. Температура воздуха ночью 0-2° мороза, днем 13-15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07 апреля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апреля по 09 ч. 07 апреля 2022 г</a:t>
            </a:r>
          </a:p>
          <a:p>
            <a:pPr lvl="0" indent="17780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Осадки (дождь, снег). Ветер юго-восточный 3-8 м/с. Температура воздуха  ночью 0-2°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9171" y="3404577"/>
            <a:ext cx="4697050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13109" y="2239546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07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апреля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481831"/>
            <a:ext cx="4294837" cy="965989"/>
            <a:chOff x="523875" y="3979586"/>
            <a:chExt cx="4294837" cy="1059489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699" y="3979586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7164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604245768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189785"/>
              </p:ext>
            </p:extLst>
          </p:nvPr>
        </p:nvGraphicFramePr>
        <p:xfrm>
          <a:off x="5215876" y="542531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ukpp@meteo.kz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13853</TotalTime>
  <Words>578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2090</cp:revision>
  <cp:lastPrinted>2021-10-14T11:15:53Z</cp:lastPrinted>
  <dcterms:created xsi:type="dcterms:W3CDTF">2018-03-27T06:03:00Z</dcterms:created>
  <dcterms:modified xsi:type="dcterms:W3CDTF">2022-04-05T08:36:54Z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