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01915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6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около 0 градусов, днем 10-12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7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5-10 м/с. Температура воздуха  около 0 градусов.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7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2021-02-03T11:37:00Z</cp:lastPrinted>
  <dcterms:created xsi:type="dcterms:W3CDTF">2018-03-27T06:03:00Z</dcterms:created>
  <dcterms:modified xsi:type="dcterms:W3CDTF">2022-04-05T08:19:10Z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