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63242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260298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13263</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2022-04-05T08:25:44Z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