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0328932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юго-западный с переходом на юго-восточный 9-14 м/с. Температура воздуха ночью 1 мороза-1 тепла, днём 10-12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апреля </a:t>
            </a: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осадков, туман.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2021-07-01T03:56:27Z</cp:lastPrinted>
  <dcterms:created xsi:type="dcterms:W3CDTF">2018-03-27T06:03:00Z</dcterms:created>
  <dcterms:modified xsi:type="dcterms:W3CDTF">2022-04-05T08:43:37Z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