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3111633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6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5-10 м/с. Температура воздуха ночью 6-8, 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7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6, ночью 7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630122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13082</TotalTime>
  <Words>594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2086</cp:revision>
  <cp:lastPrinted>2021-07-01T03:56:27Z</cp:lastPrinted>
  <dcterms:created xsi:type="dcterms:W3CDTF">2018-03-27T06:03:00Z</dcterms:created>
  <dcterms:modified xsi:type="dcterms:W3CDTF">2022-04-05T08:24:20Z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