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605200"/>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76955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30832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77800"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Батыстан </a:t>
            </a:r>
            <a:r>
              <a:rPr lang="kk-KZ" sz="1200" kern="1400" dirty="0">
                <a:latin typeface="Times New Roman" panose="02020603050405020304" pitchFamily="18" charset="0"/>
                <a:ea typeface="Times New Roman" panose="02020603050405020304" pitchFamily="18" charset="0"/>
              </a:rPr>
              <a:t>жел соғады, күші 5-10 </a:t>
            </a:r>
            <a:r>
              <a:rPr lang="kk-KZ" sz="1200" dirty="0">
                <a:latin typeface="Times New Roman" panose="02020603050405020304" pitchFamily="18" charset="0"/>
                <a:cs typeface="Times New Roman" panose="02020603050405020304" pitchFamily="18" charset="0"/>
              </a:rPr>
              <a:t>м/с. Ауа температурасы түнде 2-4, күндіз 10-12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07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a:t>
            </a:r>
            <a:r>
              <a:rPr lang="kk-KZ" sz="1200" dirty="0">
                <a:latin typeface="Times New Roman" panose="02020603050405020304" pitchFamily="18" charset="0"/>
                <a:cs typeface="Times New Roman" panose="02020603050405020304" pitchFamily="18" charset="0"/>
              </a:rPr>
              <a:t>түстік-батыстан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06, 07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14575</TotalTime>
  <Words>573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2222</cp:revision>
  <cp:lastPrinted>2021-11-30T05:55:07Z</cp:lastPrinted>
  <dcterms:created xsi:type="dcterms:W3CDTF">2018-03-27T06:03:00Z</dcterms:created>
  <dcterms:modified xsi:type="dcterms:W3CDTF">2022-04-05T08:33:42Z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