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789516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5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381785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06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05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06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Оңтүстік-батыстан, батыстан  жел соғады,</a:t>
            </a:r>
            <a:r>
              <a:rPr lang="kk-KZ" sz="1200" b="1"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a:t>
            </a:r>
            <a:r>
              <a:rPr lang="kk-KZ" sz="1200" dirty="0">
                <a:latin typeface="Times New Roman" pitchFamily="18" charset="0"/>
                <a:cs typeface="Times New Roman" pitchFamily="18" charset="0"/>
              </a:rPr>
              <a:t>, екпіні 15-20 м/с. Ауа температурасы түнде 0 градус шамасында, күндіз 5-7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07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06 сәуір </a:t>
            </a:r>
            <a:r>
              <a:rPr lang="ru-RU" sz="1200" b="1" dirty="0">
                <a:latin typeface="Times New Roman" pitchFamily="18" charset="0"/>
                <a:cs typeface="Times New Roman" pitchFamily="18" charset="0"/>
              </a:rPr>
              <a:t>21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07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anose="02020603050405020304" pitchFamily="18" charset="0"/>
                <a:cs typeface="Times New Roman" panose="02020603050405020304"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Батыстан, солтүстік-батыстан 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r>
              <a:rPr lang="ru-RU" altLang="en-US" sz="1200" dirty="0">
                <a:latin typeface="Times New Roman" pitchFamily="18" charset="0"/>
                <a:cs typeface="Times New Roman" pitchFamily="18" charset="0"/>
                <a:sym typeface="+mn-ea"/>
              </a:rPr>
              <a:t> </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12898</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2237</cp:revision>
  <cp:lastPrinted>2021-07-01T03:56:27Z</cp:lastPrinted>
  <dcterms:created xsi:type="dcterms:W3CDTF">2018-03-27T06:03:00Z</dcterms:created>
  <dcterms:modified xsi:type="dcterms:W3CDTF">2022-04-05T08:35:25Z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