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EE7612"/>
    <a:srgbClr val="FF7401"/>
    <a:srgbClr val="F9B3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11062706"/>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95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25122" y="221034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6700" algn="just"/>
            <a:r>
              <a:rPr lang="ru-RU" sz="1200" dirty="0">
                <a:solidFill>
                  <a:schemeClr val="tx1"/>
                </a:solidFill>
                <a:latin typeface="Times New Roman" panose="02020603050405020304" pitchFamily="18" charset="0"/>
                <a:cs typeface="Times New Roman" panose="02020603050405020304" pitchFamily="18" charset="0"/>
              </a:rPr>
              <a:t>06, 2022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07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19006240"/>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37126" y="215900"/>
            <a:ext cx="4874222" cy="1938992"/>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Ақтау қаласы бойынша 06 сәуірге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05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06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20-ға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a:t>
            </a:r>
            <a:r>
              <a:rPr lang="ru-RU" sz="1200" dirty="0" err="1">
                <a:solidFill>
                  <a:srgbClr val="000000"/>
                </a:solidFill>
                <a:latin typeface="Times New Roman" panose="02020603050405020304" pitchFamily="18" charset="0"/>
              </a:rPr>
              <a:t>Жел</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оңтүстік-шығыстан</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күші</a:t>
            </a:r>
            <a:r>
              <a:rPr lang="ru-RU" sz="1200" dirty="0">
                <a:solidFill>
                  <a:srgbClr val="000000"/>
                </a:solidFill>
                <a:latin typeface="Times New Roman" panose="02020603050405020304" pitchFamily="18" charset="0"/>
              </a:rPr>
              <a:t> 9-14 м/с. </a:t>
            </a:r>
            <a:r>
              <a:rPr lang="ru-RU" sz="1200" dirty="0" err="1">
                <a:solidFill>
                  <a:srgbClr val="000000"/>
                </a:solidFill>
                <a:latin typeface="Times New Roman" panose="02020603050405020304" pitchFamily="18" charset="0"/>
              </a:rPr>
              <a:t>Ауа</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температурасы</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түнде</a:t>
            </a:r>
            <a:r>
              <a:rPr lang="ru-RU" sz="1200" dirty="0">
                <a:solidFill>
                  <a:srgbClr val="000000"/>
                </a:solidFill>
                <a:latin typeface="Times New Roman" panose="02020603050405020304" pitchFamily="18" charset="0"/>
              </a:rPr>
              <a:t> 8-10, </a:t>
            </a:r>
            <a:r>
              <a:rPr lang="ru-RU" sz="1200" dirty="0" err="1">
                <a:solidFill>
                  <a:srgbClr val="000000"/>
                </a:solidFill>
                <a:latin typeface="Times New Roman" panose="02020603050405020304" pitchFamily="18" charset="0"/>
              </a:rPr>
              <a:t>күндіз</a:t>
            </a:r>
            <a:r>
              <a:rPr lang="ru-RU" sz="1200" dirty="0">
                <a:solidFill>
                  <a:srgbClr val="000000"/>
                </a:solidFill>
                <a:latin typeface="Times New Roman" panose="02020603050405020304" pitchFamily="18" charset="0"/>
              </a:rPr>
              <a:t> 15-17 </a:t>
            </a:r>
            <a:r>
              <a:rPr lang="ru-RU" sz="1200" dirty="0" err="1">
                <a:solidFill>
                  <a:srgbClr val="000000"/>
                </a:solidFill>
                <a:latin typeface="Times New Roman" panose="02020603050405020304" pitchFamily="18" charset="0"/>
              </a:rPr>
              <a:t>жылы</a:t>
            </a:r>
            <a:r>
              <a:rPr lang="ru-RU" sz="1200" dirty="0">
                <a:solidFill>
                  <a:srgbClr val="000000"/>
                </a:solidFill>
                <a:latin typeface="Times New Roman" panose="02020603050405020304" pitchFamily="18" charset="0"/>
              </a:rPr>
              <a:t>.</a:t>
            </a:r>
          </a:p>
          <a:p>
            <a:pPr lvl="0" algn="just"/>
            <a:endParaRPr lang="ru-RU" sz="1200" dirty="0">
              <a:solidFill>
                <a:srgbClr val="000000"/>
              </a:solidFill>
              <a:latin typeface="Times New Roman" panose="02020603050405020304" pitchFamily="18" charset="0"/>
            </a:endParaRPr>
          </a:p>
          <a:p>
            <a:pPr lvl="0" algn="ctr"/>
            <a:endParaRPr lang="kk-KZ"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sz="1200" b="1" dirty="0" smtClean="0">
                <a:solidFill>
                  <a:srgbClr val="000000"/>
                </a:solidFill>
                <a:latin typeface="Times New Roman" panose="02020603050405020304" pitchFamily="18" charset="0"/>
                <a:cs typeface="Times New Roman" panose="02020603050405020304" pitchFamily="18" charset="0"/>
              </a:rPr>
              <a:t>07 </a:t>
            </a:r>
            <a:r>
              <a:rPr lang="kk-KZ" sz="1200" b="1" dirty="0">
                <a:solidFill>
                  <a:srgbClr val="000000"/>
                </a:solidFill>
                <a:latin typeface="Times New Roman" panose="02020603050405020304" pitchFamily="18" charset="0"/>
                <a:cs typeface="Times New Roman" panose="02020603050405020304" pitchFamily="18" charset="0"/>
              </a:rPr>
              <a:t>сәуірге</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sz="1200" b="1" dirty="0">
                <a:solidFill>
                  <a:srgbClr val="000000"/>
                </a:solidFill>
                <a:latin typeface="Times New Roman" panose="02020603050405020304" pitchFamily="18" charset="0"/>
                <a:cs typeface="Times New Roman" panose="02020603050405020304" pitchFamily="18" charset="0"/>
              </a:rPr>
              <a:t>2022 ж. 06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2022 ж. 07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a:solidFill>
                  <a:prstClr val="black"/>
                </a:solidFill>
                <a:latin typeface="Times New Roman" pitchFamily="18" charset="0"/>
                <a:cs typeface="Times New Roman" pitchFamily="18" charset="0"/>
                <a:sym typeface="+mn-ea"/>
              </a:rPr>
              <a:t>            </a:t>
            </a:r>
            <a:r>
              <a:rPr lang="ru-RU" sz="1200" dirty="0" err="1">
                <a:solidFill>
                  <a:prstClr val="black"/>
                </a:solidFill>
                <a:latin typeface="Times New Roman" pitchFamily="18" charset="0"/>
                <a:cs typeface="Times New Roman" pitchFamily="18" charset="0"/>
                <a:sym typeface="+mn-ea"/>
              </a:rPr>
              <a:t>Көшпелі</a:t>
            </a:r>
            <a:r>
              <a:rPr lang="ru-RU" sz="1200" dirty="0">
                <a:solidFill>
                  <a:prstClr val="black"/>
                </a:solidFill>
                <a:latin typeface="Times New Roman" pitchFamily="18" charset="0"/>
                <a:cs typeface="Times New Roman" pitchFamily="18" charset="0"/>
                <a:sym typeface="+mn-ea"/>
              </a:rPr>
              <a:t> </a:t>
            </a:r>
            <a:r>
              <a:rPr lang="ru-RU" sz="1200" dirty="0" err="1">
                <a:solidFill>
                  <a:prstClr val="black"/>
                </a:solidFill>
                <a:latin typeface="Times New Roman" pitchFamily="18" charset="0"/>
                <a:cs typeface="Times New Roman" pitchFamily="18" charset="0"/>
                <a:sym typeface="+mn-ea"/>
              </a:rPr>
              <a:t>б</a:t>
            </a:r>
            <a:r>
              <a:rPr lang="ru-RU" sz="1200" dirty="0" err="1">
                <a:solidFill>
                  <a:prstClr val="black"/>
                </a:solidFill>
                <a:latin typeface="Times New Roman" pitchFamily="18" charset="0"/>
                <a:cs typeface="Times New Roman" pitchFamily="18" charset="0"/>
              </a:rPr>
              <a:t>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kk-KZ" sz="1200" dirty="0">
                <a:solidFill>
                  <a:srgbClr val="000000"/>
                </a:solidFill>
                <a:latin typeface="Times New Roman" panose="02020603050405020304" pitchFamily="18" charset="0"/>
                <a:cs typeface="Times New Roman" panose="02020603050405020304" pitchFamily="18" charset="0"/>
                <a:sym typeface="+mn-ea"/>
              </a:rPr>
              <a:t>. Жел оңтүстік-шығыстан</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күші 9-14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8-10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7502" y="32747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18833</TotalTime>
  <Words>588</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2149</cp:revision>
  <cp:lastPrinted>2021-07-01T07:38:07Z</cp:lastPrinted>
  <dcterms:created xsi:type="dcterms:W3CDTF">2018-03-27T06:03:00Z</dcterms:created>
  <dcterms:modified xsi:type="dcterms:W3CDTF">2022-04-05T08:17:39Z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