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31075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955256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06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Оңтүстік-шығыстан соғатын жел солтүстік-шығыс желіне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11-13 градус жылы болады.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13214</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2201</cp:revision>
  <cp:lastPrinted>2022-01-19T06:58:06Z</cp:lastPrinted>
  <dcterms:created xsi:type="dcterms:W3CDTF">2018-03-27T06:03:00Z</dcterms:created>
  <dcterms:modified xsi:type="dcterms:W3CDTF">2022-04-05T08:39:51Z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