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3914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юго-западный 9-14, днем порывы 15-20 м/с. Температура воздуха ночью 0-2 мороза, днем 7-9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9-14, днем порывы 15-20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ночью 07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2021-07-01T03:56:27Z</cp:lastPrinted>
  <dcterms:created xsi:type="dcterms:W3CDTF">2018-03-27T06:03:00Z</dcterms:created>
  <dcterms:modified xsi:type="dcterms:W3CDTF">2022-04-05T08:29:33Z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