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749120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екпіні 15 м/с. Ауаның температурасы түнде 0-2, күндіз 8-10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0-2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5688913"/>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553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2118</cp:revision>
  <cp:lastPrinted>2021-07-01T07:38:07Z</cp:lastPrinted>
  <dcterms:created xsi:type="dcterms:W3CDTF">2018-03-27T06:03:00Z</dcterms:created>
  <dcterms:modified xsi:type="dcterms:W3CDTF">2022-04-05T08:26:56Z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