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029164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06</a:t>
            </a:r>
            <a:r>
              <a:rPr lang="kk-KZ" altLang="ru-RU" sz="1200" b="1" dirty="0">
                <a:latin typeface="Times New Roman" panose="02020603050405020304" pitchFamily="18" charset="0"/>
                <a:cs typeface="Times New Roman" panose="02020603050405020304" pitchFamily="18" charset="0"/>
              </a:rPr>
              <a:t> сәуірге </a:t>
            </a:r>
            <a:r>
              <a:rPr lang="kk-KZ" altLang="ru-RU" sz="1200" b="1" dirty="0" smtClean="0">
                <a:latin typeface="Times New Roman" panose="02020603050405020304" pitchFamily="18" charset="0"/>
                <a:cs typeface="Times New Roman" panose="02020603050405020304" pitchFamily="18" charset="0"/>
              </a:rPr>
              <a:t>арналған ауа райы болжамы</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05 сәуір сағ. 21-ден 2021 жылдың 06 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451953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06, 07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13494</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2206</cp:revision>
  <cp:lastPrinted>2021-07-01T07:38:07Z</cp:lastPrinted>
  <dcterms:created xsi:type="dcterms:W3CDTF">2018-03-27T06:03:00Z</dcterms:created>
  <dcterms:modified xsi:type="dcterms:W3CDTF">2022-04-05T08:28:58Z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