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2268648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6 апреля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5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6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дождь.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северный, северо-восточный 5-10 м/с. Температура воздуха ночью 3-5,  днем 10-12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апреля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6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7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5-10 м/с. Температура воздуха ночью 1-3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0" y="2234359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6, ночью 7 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5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2460393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32658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аэрологическая станция(р-н аэропорта «Городской»);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улицы Ленина и проспекта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городской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акимат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район больницы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66604240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8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13105</TotalTime>
  <Words>625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2092</cp:revision>
  <cp:lastPrinted>2021-07-01T03:56:27Z</cp:lastPrinted>
  <dcterms:created xsi:type="dcterms:W3CDTF">2018-03-27T06:03:00Z</dcterms:created>
  <dcterms:modified xsi:type="dcterms:W3CDTF">2022-04-05T08:26:18Z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