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092007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06, ночью 07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8557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апреля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без осадков. Ветер юго-восточный 9-14 м/с. Температура воздуха ночью 8-10, днем 15-17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апреля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07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14175</TotalTime>
  <Words>604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2092</cp:revision>
  <cp:lastPrinted>2021-10-15T03:50:29Z</cp:lastPrinted>
  <dcterms:created xsi:type="dcterms:W3CDTF">2018-03-27T06:03:00Z</dcterms:created>
  <dcterms:modified xsi:type="dcterms:W3CDTF">2022-04-05T08:18:13Z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