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87597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по 21 ч. 06 апреля 2022 г.</a:t>
            </a:r>
          </a:p>
          <a:p>
            <a:pPr lvl="0"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0-2, днем 8-10 тепла.</a:t>
            </a:r>
          </a:p>
          <a:p>
            <a:pPr lvl="0" indent="2667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 </a:t>
            </a:r>
          </a:p>
          <a:p>
            <a:pPr lvl="0" indent="2667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07 апреля 2022 г.</a:t>
            </a:r>
          </a:p>
          <a:p>
            <a:pPr lvl="0" indent="2667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06 апреля, ночью 07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2070</cp:revision>
  <cp:lastPrinted>2021-07-01T03:56:27Z</cp:lastPrinted>
  <dcterms:created xsi:type="dcterms:W3CDTF">2018-03-27T06:03:00Z</dcterms:created>
  <dcterms:modified xsi:type="dcterms:W3CDTF">2022-04-05T08:27:30Z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