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783695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04887570"/>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2396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06</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05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06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07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06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a:solidFill>
                  <a:srgbClr val="000000"/>
                </a:solidFill>
                <a:latin typeface="Times New Roman" panose="02020603050405020304" pitchFamily="18" charset="0"/>
                <a:cs typeface="Times New Roman" panose="02020603050405020304" pitchFamily="18" charset="0"/>
                <a:sym typeface="+mn-ea"/>
              </a:rPr>
              <a:t>рдің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07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 (жаңбыр, қар). Жел оңтүстік-шығыстан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kk-KZ" sz="1200" smtClean="0">
                <a:solidFill>
                  <a:srgbClr val="000000"/>
                </a:solidFill>
                <a:latin typeface="Times New Roman" panose="02020603050405020304" pitchFamily="18" charset="0"/>
                <a:cs typeface="Times New Roman" panose="02020603050405020304" pitchFamily="18" charset="0"/>
                <a:sym typeface="+mn-ea"/>
              </a:rPr>
              <a:t>07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13996</TotalTime>
  <Words>551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2141</cp:revision>
  <cp:lastPrinted>2021-07-01T03:56:27Z</cp:lastPrinted>
  <dcterms:created xsi:type="dcterms:W3CDTF">2018-03-27T06:03:00Z</dcterms:created>
  <dcterms:modified xsi:type="dcterms:W3CDTF">2022-04-05T08:36:24Z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