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B8005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4005618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8395" y="21583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5, ночью 6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4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5410528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5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южный 9-14 м/с. Температура воздуха ночью 3-5,  днем 16-18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6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южный 5-10 м/с. Температура воздуха ночью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8395" y="32798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58720" y="629216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13054</TotalTime>
  <Words>589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2083</cp:revision>
  <cp:lastPrinted>2021-07-01T03:56:27Z</cp:lastPrinted>
  <dcterms:created xsi:type="dcterms:W3CDTF">2018-03-27T06:03:00Z</dcterms:created>
  <dcterms:modified xsi:type="dcterms:W3CDTF">2022-04-04T08:34:07Z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