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A8422"/>
    <a:srgbClr val="F2902E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25379713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4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6078749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2461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49" y="70882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04 апреля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восточный 3-8 м/с. Температура воздуха ночью 0-2° мороза, днем 13-15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апреля</a:t>
            </a: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апреля по 09 ч. 06 апреля 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восточный 3-8 м/с. Температура воздуха  ночью 0-2°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404577"/>
            <a:ext cx="4697050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239546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06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апреля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13853</TotalTime>
  <Words>575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2088</cp:revision>
  <cp:lastPrinted>2021-10-14T11:15:53Z</cp:lastPrinted>
  <dcterms:created xsi:type="dcterms:W3CDTF">2018-03-27T06:03:00Z</dcterms:created>
  <dcterms:modified xsi:type="dcterms:W3CDTF">2022-04-04T08:28:27Z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