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43146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675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1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южный 6-11 м/с. Температура воздуха ночью 14-16, днем 30-32 тепла.</a:t>
            </a: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</a:t>
            </a:r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06 апреля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8-13 м/с. Температура воздуха ночью 11-13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12743</TotalTime>
  <Words>588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2062</cp:revision>
  <cp:lastPrinted>2021-07-01T03:56:27Z</cp:lastPrinted>
  <dcterms:created xsi:type="dcterms:W3CDTF">2018-03-27T06:03:00Z</dcterms:created>
  <dcterms:modified xsi:type="dcterms:W3CDTF">2022-04-04T08:22:03Z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