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9211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3-5,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2022-04-04T08:14:25Z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