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576"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72318082"/>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№94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4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37124" y="3556897"/>
            <a:ext cx="4824411"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4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018741514"/>
              </p:ext>
            </p:extLst>
          </p:nvPr>
        </p:nvGraphicFramePr>
        <p:xfrm>
          <a:off x="5003798" y="3994501"/>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175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247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3844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167</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80669" y="115888"/>
            <a:ext cx="4808536" cy="2123658"/>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05</a:t>
            </a:r>
            <a:r>
              <a:rPr lang="kk-KZ" altLang="ru-RU" sz="1200" b="1" dirty="0">
                <a:solidFill>
                  <a:prstClr val="black"/>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sym typeface="+mn-ea"/>
              </a:rPr>
              <a:t>сәуірге</a:t>
            </a:r>
          </a:p>
          <a:p>
            <a:pPr lvl="0" algn="ctr"/>
            <a:r>
              <a:rPr lang="kk-KZ" altLang="ru-RU" sz="1200" b="1" dirty="0">
                <a:solidFill>
                  <a:prstClr val="black"/>
                </a:solidFill>
                <a:latin typeface="Times New Roman" panose="02020603050405020304" pitchFamily="18" charset="0"/>
                <a:cs typeface="Times New Roman" panose="02020603050405020304" pitchFamily="18" charset="0"/>
              </a:rPr>
              <a:t> 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04 </a:t>
            </a:r>
            <a:r>
              <a:rPr lang="ru-RU" altLang="ru-RU" sz="1200" b="1" dirty="0" err="1">
                <a:solidFill>
                  <a:prstClr val="black"/>
                </a:solidFill>
                <a:latin typeface="Times New Roman" panose="02020603050405020304" pitchFamily="18" charset="0"/>
                <a:cs typeface="Times New Roman" panose="02020603050405020304" pitchFamily="18" charset="0"/>
              </a:rPr>
              <a:t>сәуір</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05 </a:t>
            </a:r>
            <a:r>
              <a:rPr lang="ru-RU" altLang="ru-RU" sz="1200" b="1" dirty="0" err="1">
                <a:solidFill>
                  <a:prstClr val="black"/>
                </a:solidFill>
                <a:latin typeface="Times New Roman" panose="02020603050405020304" pitchFamily="18" charset="0"/>
                <a:cs typeface="Times New Roman" panose="02020603050405020304" pitchFamily="18" charset="0"/>
              </a:rPr>
              <a:t>сәу</a:t>
            </a:r>
            <a:r>
              <a:rPr lang="kk-KZ" altLang="ru-RU" sz="1200" b="1" dirty="0">
                <a:solidFill>
                  <a:prstClr val="black"/>
                </a:solidFill>
                <a:latin typeface="Times New Roman" panose="02020603050405020304" pitchFamily="18" charset="0"/>
                <a:cs typeface="Times New Roman" panose="02020603050405020304" pitchFamily="18" charset="0"/>
              </a:rPr>
              <a:t>і</a:t>
            </a:r>
            <a:r>
              <a:rPr lang="ru-RU" altLang="ru-RU" sz="1200" b="1" dirty="0">
                <a:solidFill>
                  <a:prstClr val="black"/>
                </a:solidFill>
                <a:latin typeface="Times New Roman" panose="02020603050405020304" pitchFamily="18" charset="0"/>
                <a:cs typeface="Times New Roman" panose="02020603050405020304" pitchFamily="18" charset="0"/>
              </a:rPr>
              <a:t>р</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a:solidFill>
                  <a:prstClr val="black"/>
                </a:solidFill>
                <a:latin typeface="Times New Roman" pitchFamily="18" charset="0"/>
                <a:cs typeface="Times New Roman" pitchFamily="18" charset="0"/>
              </a:rPr>
              <a:t>Жауын-шашынсыз. Жел шығыстан 3-8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0-2°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17-19°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06 сәуірге</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05 </a:t>
            </a:r>
            <a:r>
              <a:rPr lang="kk-KZ" sz="1200" b="1" dirty="0">
                <a:solidFill>
                  <a:srgbClr val="000000"/>
                </a:solidFill>
                <a:latin typeface="Times New Roman" panose="02020603050405020304" pitchFamily="18" charset="0"/>
                <a:cs typeface="Times New Roman" panose="02020603050405020304" pitchFamily="18" charset="0"/>
                <a:sym typeface="+mn-ea"/>
              </a:rPr>
              <a:t>сәуі</a:t>
            </a:r>
            <a:r>
              <a:rPr lang="ru-RU" sz="1200" b="1" dirty="0" err="1">
                <a:solidFill>
                  <a:srgbClr val="000000"/>
                </a:solidFill>
                <a:latin typeface="Times New Roman" panose="02020603050405020304" pitchFamily="18" charset="0"/>
                <a:cs typeface="Times New Roman" panose="02020603050405020304" pitchFamily="18" charset="0"/>
                <a:sym typeface="+mn-ea"/>
              </a:rPr>
              <a:t>рдің</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06 </a:t>
            </a:r>
            <a:r>
              <a:rPr lang="kk-KZ" sz="1200" b="1" dirty="0">
                <a:solidFill>
                  <a:srgbClr val="000000"/>
                </a:solidFill>
                <a:latin typeface="Times New Roman" panose="02020603050405020304" pitchFamily="18" charset="0"/>
                <a:cs typeface="Times New Roman" panose="02020603050405020304" pitchFamily="18" charset="0"/>
                <a:sym typeface="+mn-ea"/>
              </a:rPr>
              <a:t>сәуір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Жауын-шашынсыз. Жел шығыстан 3-8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0-2°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25122" y="3239091"/>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25122" y="2182621"/>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a:solidFill>
                  <a:prstClr val="black"/>
                </a:solidFill>
                <a:latin typeface="Times New Roman" panose="02020603050405020304" pitchFamily="18" charset="0"/>
                <a:cs typeface="Times New Roman" panose="02020603050405020304" pitchFamily="18" charset="0"/>
              </a:rPr>
              <a:t>05, 2022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a:solidFill>
                  <a:srgbClr val="000000"/>
                </a:solidFill>
                <a:latin typeface="Times New Roman" panose="02020603050405020304" pitchFamily="18" charset="0"/>
                <a:cs typeface="Times New Roman" panose="02020603050405020304" pitchFamily="18" charset="0"/>
                <a:sym typeface="+mn-ea"/>
              </a:rPr>
              <a:t>06 сәуірге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бекет-Шәкәрім</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79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348979"/>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1354253118"/>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8" y="6479787"/>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5563" y="6233399"/>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0,35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1"/>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14703</TotalTime>
  <Words>588</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2191</cp:revision>
  <cp:lastPrinted>2021-07-01T03:56:27Z</cp:lastPrinted>
  <dcterms:created xsi:type="dcterms:W3CDTF">2018-03-27T06:03:00Z</dcterms:created>
  <dcterms:modified xsi:type="dcterms:W3CDTF">2022-04-04T08:34:47Z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