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50697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604971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srgbClr val="000000"/>
                </a:solidFill>
                <a:latin typeface="Times New Roman" panose="02020603050405020304" pitchFamily="18" charset="0"/>
                <a:cs typeface="Times New Roman" panose="02020603050405020304" pitchFamily="18" charset="0"/>
                <a:sym typeface="+mn-ea"/>
              </a:rPr>
              <a:t>06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13996</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2021-07-01T03:56:27Z</cp:lastPrinted>
  <dcterms:created xsi:type="dcterms:W3CDTF">2018-03-27T06:03:00Z</dcterms:created>
  <dcterms:modified xsi:type="dcterms:W3CDTF">2022-04-04T08:27:41Z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