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78382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осадки. Ветер юго-западный, западный 9-14 м/с. Температура воздуха ночью 1-3, днём 6-8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осадков, туман.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северо-западный 9-14 м/с. Температура воздуха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2022-04-04T08:37:00Z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