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0958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78613995"/>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04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05 </a:t>
            </a:r>
            <a:r>
              <a:rPr lang="kk-KZ" altLang="ru-RU" sz="1200" b="1" dirty="0">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түнде аздаған жауын-шашын. Жел оңтүстік-батыстан, батыстан соғады, күші 9-14 м/с. Ауа температурасы түнде 1-3, күндіз 6-8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06 сәуірге</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05</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06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 тұман.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батыстан, солтүстік-батыстан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13088</TotalTime>
  <Words>593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2228</cp:revision>
  <cp:lastPrinted>2021-07-01T03:56:27Z</cp:lastPrinted>
  <dcterms:created xsi:type="dcterms:W3CDTF">2018-03-27T06:03:00Z</dcterms:created>
  <dcterms:modified xsi:type="dcterms:W3CDTF">2022-04-04T08:36:09Z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