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326726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апреля, ночью 06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8557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ночью небольшой дождь. Ветер северо-западный с переходом на юго-восточный 9-14 м/с. Температура воздуха ночью 7-9, днем 15-17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06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14175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2021-10-15T03:50:29Z</cp:lastPrinted>
  <dcterms:created xsi:type="dcterms:W3CDTF">2018-03-27T06:03:00Z</dcterms:created>
  <dcterms:modified xsi:type="dcterms:W3CDTF">2022-04-04T08:02:43Z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