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32438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 по 21 ч. 05 апреля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9-14, порывы 15-20 м/с. Температура воздуха ночью 6-8, днем 14-16 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06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05 апреля, ночью 06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апреля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02297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12916</TotalTime>
  <Words>575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2068</cp:revision>
  <cp:lastPrinted>2021-07-01T03:56:27Z</cp:lastPrinted>
  <dcterms:created xsi:type="dcterms:W3CDTF">2018-03-27T06:03:00Z</dcterms:created>
  <dcterms:modified xsi:type="dcterms:W3CDTF">2022-04-04T08:15:50Z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