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257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небольшой дождь. Ветер западный, юго-западный 9-14, порывы 15-20, днем временами 23 м/с. Температура воздуха ночью 4-6, днем 9-11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9-14, порывы 15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2021-07-01T03:56:27Z</cp:lastPrinted>
  <dcterms:created xsi:type="dcterms:W3CDTF">2018-03-27T06:03:00Z</dcterms:created>
  <dcterms:modified xsi:type="dcterms:W3CDTF">2022-04-04T08:20:54Z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