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231779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5 </a:t>
            </a:r>
            <a:r>
              <a:rPr lang="kk-KZ" altLang="ru-RU" sz="1200" b="1" dirty="0">
                <a:latin typeface="Times New Roman" pitchFamily="18" charset="0"/>
                <a:cs typeface="Times New Roman" pitchFamily="18" charset="0"/>
              </a:rPr>
              <a:t>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4</a:t>
            </a:r>
            <a:r>
              <a:rPr lang="kk-KZ" altLang="ru-RU" sz="1200" b="1" dirty="0">
                <a:solidFill>
                  <a:srgbClr val="000000"/>
                </a:solidFill>
                <a:latin typeface="Times New Roman" pitchFamily="18" charset="0"/>
                <a:cs typeface="Times New Roman" pitchFamily="18" charset="0"/>
              </a:rPr>
              <a:t>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5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Батыстан, оңтүстік-батыстан жел соғады, күші 7-12 м/с. Ауа температурасы түнде 3-5, күндіз 7-9 градус жылы болады.</a:t>
            </a: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6</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5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6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77800" algn="just"/>
            <a:r>
              <a:rPr lang="kk-KZ" sz="1200" dirty="0">
                <a:latin typeface="Times New Roman" pitchFamily="18" charset="0"/>
                <a:cs typeface="Times New Roman" pitchFamily="18" charset="0"/>
              </a:rPr>
              <a:t>Көшпелі бұлтты, жауын-шашынсыз. Оңтүстік-батыстан жел соғады, күші 5-10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2-4 градус жылы болады.</a:t>
            </a:r>
            <a:r>
              <a:rPr lang="ru-RU" sz="1200" dirty="0">
                <a:latin typeface="Times New Roman" pitchFamily="18" charset="0"/>
                <a:cs typeface="Times New Roman" pitchFamily="18" charset="0"/>
              </a:rPr>
              <a:t> </a:t>
            </a: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719457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13007</TotalTime>
  <Words>543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2021-07-01T07:38:07Z</cp:lastPrinted>
  <dcterms:created xsi:type="dcterms:W3CDTF">2018-03-27T06:03:00Z</dcterms:created>
  <dcterms:modified xsi:type="dcterms:W3CDTF">2022-04-04T08:03:56Z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