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398853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237532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236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05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05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оңтүстік-шығысқа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7-9,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15-17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06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05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06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9-11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18790</TotalTime>
  <Words>594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2021-07-01T07:38:07Z</cp:lastPrinted>
  <dcterms:created xsi:type="dcterms:W3CDTF">2018-03-27T06:03:00Z</dcterms:created>
  <dcterms:modified xsi:type="dcterms:W3CDTF">2022-04-04T08:01:54Z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