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512613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6684679"/>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АУА-РАЙЫ </a:t>
            </a:r>
            <a:r>
              <a:rPr lang="ru-RU" altLang="ru-RU" sz="1200" b="1" dirty="0">
                <a:latin typeface="Times New Roman" panose="02020603050405020304" pitchFamily="18" charset="0"/>
                <a:cs typeface="Times New Roman" panose="02020603050405020304" pitchFamily="18" charset="0"/>
              </a:rPr>
              <a:t>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05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Оңтүстік-шығы</a:t>
            </a:r>
            <a:r>
              <a:rPr lang="kk-KZ" sz="1200" dirty="0">
                <a:solidFill>
                  <a:prstClr val="black"/>
                </a:solidFill>
                <a:latin typeface="Times New Roman" pitchFamily="18" charset="0"/>
                <a:cs typeface="Times New Roman" pitchFamily="18" charset="0"/>
              </a:rPr>
              <a:t>стан соғатын жел оңтүстік-батыс желіне ауысады</a:t>
            </a:r>
            <a:r>
              <a:rPr lang="kk-KZ" sz="1200" dirty="0">
                <a:latin typeface="Times New Roman" pitchFamily="18" charset="0"/>
                <a:cs typeface="Times New Roman" pitchFamily="18" charset="0"/>
              </a:rPr>
              <a:t>, күші 5-10 м/с. Ауа температурасы түнде 10-12, күндіз 26-28 градус жылы болады.</a:t>
            </a: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a:t>
            </a:r>
            <a:r>
              <a:rPr lang="kk-KZ" sz="1200" dirty="0">
                <a:solidFill>
                  <a:prstClr val="black"/>
                </a:solidFill>
                <a:latin typeface="Times New Roman" pitchFamily="18" charset="0"/>
                <a:cs typeface="Times New Roman" pitchFamily="18" charset="0"/>
              </a:rPr>
              <a:t>ыстан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10-12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13213</TotalTime>
  <Words>577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2199</cp:revision>
  <cp:lastPrinted>2022-01-19T06:58:06Z</cp:lastPrinted>
  <dcterms:created xsi:type="dcterms:W3CDTF">2018-03-27T06:03:00Z</dcterms:created>
  <dcterms:modified xsi:type="dcterms:W3CDTF">2022-04-04T08:31:51Z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