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3360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юго-западный 8-13 м/с. </a:t>
            </a: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9-11, днем 27-29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2022-04-04T08:39:07Z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