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44602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4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81785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05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04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kk-KZ" sz="1100" dirty="0">
                <a:latin typeface="Times New Roman" pitchFamily="18" charset="0"/>
                <a:cs typeface="Times New Roman" pitchFamily="18" charset="0"/>
              </a:rPr>
              <a:t>     Жауын-шашынсыз. Оңтүстіктен, оңтүстік-батыстан жел соғады, күші 9-14, күндіз</a:t>
            </a:r>
            <a:r>
              <a:rPr lang="kk-KZ" sz="1100" dirty="0"/>
              <a:t> </a:t>
            </a:r>
            <a:r>
              <a:rPr lang="kk-KZ" sz="1100" dirty="0">
                <a:latin typeface="Times New Roman" pitchFamily="18" charset="0"/>
                <a:cs typeface="Times New Roman" pitchFamily="18" charset="0"/>
              </a:rPr>
              <a:t>екпіні 15-20 м/с. Ауа температурасы түнде 5-7, күндіз 13-15 градус жылы.</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06 сәуірге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05 сәуір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06 </a:t>
            </a:r>
            <a:r>
              <a:rPr lang="kk-KZ" sz="1100" b="1" dirty="0">
                <a:latin typeface="Times New Roman" pitchFamily="18" charset="0"/>
                <a:cs typeface="Times New Roman" pitchFamily="18" charset="0"/>
              </a:rPr>
              <a:t>сәуірге</a:t>
            </a:r>
            <a:r>
              <a:rPr lang="ru-RU" sz="1100" b="1" dirty="0">
                <a:latin typeface="Times New Roman" pitchFamily="18" charset="0"/>
                <a:cs typeface="Times New Roman"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12897</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2022-04-04T08:26:26Z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